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56" r:id="rId2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株式会社　清水 事務課" initials="株式会社　清水" lastIdx="1" clrIdx="0">
    <p:extLst>
      <p:ext uri="{19B8F6BF-5375-455C-9EA6-DF929625EA0E}">
        <p15:presenceInfo xmlns:p15="http://schemas.microsoft.com/office/powerpoint/2012/main" userId="27432fa16cc77b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99" y="-13335"/>
            <a:ext cx="10830239" cy="1082643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319" y="3786584"/>
            <a:ext cx="6881801" cy="2592545"/>
          </a:xfrm>
        </p:spPr>
        <p:txBody>
          <a:bodyPr anchor="b">
            <a:noAutofit/>
          </a:bodyPr>
          <a:lstStyle>
            <a:lvl1pPr algn="r">
              <a:defRPr sz="6378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319" y="6379127"/>
            <a:ext cx="6881801" cy="172736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9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4" y="959979"/>
            <a:ext cx="7497135" cy="5359882"/>
          </a:xfrm>
        </p:spPr>
        <p:txBody>
          <a:bodyPr anchor="ctr">
            <a:normAutofit/>
          </a:bodyPr>
          <a:lstStyle>
            <a:lvl1pPr algn="l">
              <a:defRPr sz="5197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4" y="7039845"/>
            <a:ext cx="7497135" cy="2473902"/>
          </a:xfrm>
        </p:spPr>
        <p:txBody>
          <a:bodyPr anchor="ctr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3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98" y="959979"/>
            <a:ext cx="7171711" cy="4759896"/>
          </a:xfrm>
        </p:spPr>
        <p:txBody>
          <a:bodyPr anchor="ctr">
            <a:normAutofit/>
          </a:bodyPr>
          <a:lstStyle>
            <a:lvl1pPr algn="l">
              <a:defRPr sz="5197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00452" y="5719874"/>
            <a:ext cx="6401203" cy="59998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99" indent="0">
              <a:buFontTx/>
              <a:buNone/>
              <a:defRPr/>
            </a:lvl2pPr>
            <a:lvl3pPr marL="1079998" indent="0">
              <a:buFontTx/>
              <a:buNone/>
              <a:defRPr/>
            </a:lvl3pPr>
            <a:lvl4pPr marL="1619997" indent="0">
              <a:buFontTx/>
              <a:buNone/>
              <a:defRPr/>
            </a:lvl4pPr>
            <a:lvl5pPr marL="2159996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2" y="7039845"/>
            <a:ext cx="7497137" cy="2473902"/>
          </a:xfrm>
        </p:spPr>
        <p:txBody>
          <a:bodyPr anchor="ctr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0119" y="1244662"/>
            <a:ext cx="540129" cy="920887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/>
            <a:r>
              <a:rPr lang="en-US" sz="944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69549" y="4545658"/>
            <a:ext cx="540129" cy="920887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/>
            <a:r>
              <a:rPr lang="en-US" sz="944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72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2" y="3042434"/>
            <a:ext cx="7497137" cy="4087249"/>
          </a:xfrm>
        </p:spPr>
        <p:txBody>
          <a:bodyPr anchor="b">
            <a:normAutofit/>
          </a:bodyPr>
          <a:lstStyle>
            <a:lvl1pPr algn="l">
              <a:defRPr sz="5197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2" y="7129683"/>
            <a:ext cx="7497137" cy="2384064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9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98" y="959979"/>
            <a:ext cx="7171711" cy="4759896"/>
          </a:xfrm>
        </p:spPr>
        <p:txBody>
          <a:bodyPr anchor="ctr">
            <a:normAutofit/>
          </a:bodyPr>
          <a:lstStyle>
            <a:lvl1pPr algn="l">
              <a:defRPr sz="5197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9981" y="6319861"/>
            <a:ext cx="7497138" cy="8098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99" indent="0">
              <a:buFontTx/>
              <a:buNone/>
              <a:defRPr/>
            </a:lvl2pPr>
            <a:lvl3pPr marL="1079998" indent="0">
              <a:buFontTx/>
              <a:buNone/>
              <a:defRPr/>
            </a:lvl3pPr>
            <a:lvl4pPr marL="1619997" indent="0">
              <a:buFontTx/>
              <a:buNone/>
              <a:defRPr/>
            </a:lvl4pPr>
            <a:lvl5pPr marL="2159996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2" y="7129683"/>
            <a:ext cx="7497137" cy="2384064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0119" y="1244662"/>
            <a:ext cx="540129" cy="920887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/>
            <a:r>
              <a:rPr lang="en-US" sz="944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69549" y="4545658"/>
            <a:ext cx="540129" cy="920887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/>
            <a:r>
              <a:rPr lang="en-US" sz="944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98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959979"/>
            <a:ext cx="7489755" cy="4759896"/>
          </a:xfrm>
        </p:spPr>
        <p:txBody>
          <a:bodyPr anchor="ctr">
            <a:normAutofit/>
          </a:bodyPr>
          <a:lstStyle>
            <a:lvl1pPr algn="l">
              <a:defRPr sz="5197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9981" y="6319861"/>
            <a:ext cx="7497138" cy="8098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35">
                <a:solidFill>
                  <a:schemeClr val="accent1"/>
                </a:solidFill>
              </a:defRPr>
            </a:lvl1pPr>
            <a:lvl2pPr marL="539999" indent="0">
              <a:buFontTx/>
              <a:buNone/>
              <a:defRPr/>
            </a:lvl2pPr>
            <a:lvl3pPr marL="1079998" indent="0">
              <a:buFontTx/>
              <a:buNone/>
              <a:defRPr/>
            </a:lvl3pPr>
            <a:lvl4pPr marL="1619997" indent="0">
              <a:buFontTx/>
              <a:buNone/>
              <a:defRPr/>
            </a:lvl4pPr>
            <a:lvl5pPr marL="2159996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2" y="7129683"/>
            <a:ext cx="7497137" cy="2384064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6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662" y="959980"/>
            <a:ext cx="1156052" cy="8269820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983" y="959980"/>
            <a:ext cx="6135723" cy="82698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8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2" y="4253243"/>
            <a:ext cx="7497137" cy="2876442"/>
          </a:xfrm>
        </p:spPr>
        <p:txBody>
          <a:bodyPr anchor="b"/>
          <a:lstStyle>
            <a:lvl1pPr algn="l">
              <a:defRPr sz="4724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2" y="7129683"/>
            <a:ext cx="7497137" cy="1354931"/>
          </a:xfrm>
        </p:spPr>
        <p:txBody>
          <a:bodyPr anchor="t"/>
          <a:lstStyle>
            <a:lvl1pPr marL="0" indent="0" algn="l">
              <a:buNone/>
              <a:defRPr sz="236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4" y="959979"/>
            <a:ext cx="7497135" cy="207995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85" y="3402428"/>
            <a:ext cx="3647293" cy="6111318"/>
          </a:xfrm>
        </p:spPr>
        <p:txBody>
          <a:bodyPr>
            <a:normAutofit/>
          </a:bodyPr>
          <a:lstStyle>
            <a:lvl1pPr>
              <a:defRPr sz="2126"/>
            </a:lvl1pPr>
            <a:lvl2pPr>
              <a:defRPr sz="1890"/>
            </a:lvl2pPr>
            <a:lvl3pPr>
              <a:defRPr sz="165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26" y="3402430"/>
            <a:ext cx="3647294" cy="6111319"/>
          </a:xfrm>
        </p:spPr>
        <p:txBody>
          <a:bodyPr>
            <a:normAutofit/>
          </a:bodyPr>
          <a:lstStyle>
            <a:lvl1pPr>
              <a:defRPr sz="2126"/>
            </a:lvl1pPr>
            <a:lvl2pPr>
              <a:defRPr sz="1890"/>
            </a:lvl2pPr>
            <a:lvl3pPr>
              <a:defRPr sz="165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8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4" y="959979"/>
            <a:ext cx="7497134" cy="207995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3" y="3403048"/>
            <a:ext cx="3650320" cy="907479"/>
          </a:xfrm>
        </p:spPr>
        <p:txBody>
          <a:bodyPr anchor="b">
            <a:noAutofit/>
          </a:bodyPr>
          <a:lstStyle>
            <a:lvl1pPr marL="0" indent="0">
              <a:buNone/>
              <a:defRPr sz="2835" b="0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83" y="4310530"/>
            <a:ext cx="3650320" cy="520322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6797" y="3403048"/>
            <a:ext cx="3650320" cy="907479"/>
          </a:xfrm>
        </p:spPr>
        <p:txBody>
          <a:bodyPr anchor="b">
            <a:noAutofit/>
          </a:bodyPr>
          <a:lstStyle>
            <a:lvl1pPr marL="0" indent="0">
              <a:buNone/>
              <a:defRPr sz="2835" b="0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6797" y="4310530"/>
            <a:ext cx="3650320" cy="520322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6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3" y="959979"/>
            <a:ext cx="7497135" cy="207995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7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4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3" y="2359955"/>
            <a:ext cx="3295418" cy="2013288"/>
          </a:xfrm>
        </p:spPr>
        <p:txBody>
          <a:bodyPr anchor="b">
            <a:normAutofit/>
          </a:bodyPr>
          <a:lstStyle>
            <a:lvl1pPr>
              <a:defRPr sz="236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949" y="810889"/>
            <a:ext cx="3999169" cy="870285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83" y="4373242"/>
            <a:ext cx="3295418" cy="4069909"/>
          </a:xfrm>
        </p:spPr>
        <p:txBody>
          <a:bodyPr>
            <a:normAutofit/>
          </a:bodyPr>
          <a:lstStyle>
            <a:lvl1pPr marL="0" indent="0">
              <a:buNone/>
              <a:defRPr sz="1654"/>
            </a:lvl1pPr>
            <a:lvl2pPr marL="404999" indent="0">
              <a:buNone/>
              <a:defRPr sz="1240"/>
            </a:lvl2pPr>
            <a:lvl3pPr marL="809998" indent="0">
              <a:buNone/>
              <a:defRPr sz="1063"/>
            </a:lvl3pPr>
            <a:lvl4pPr marL="1214998" indent="0">
              <a:buNone/>
              <a:defRPr sz="886"/>
            </a:lvl4pPr>
            <a:lvl5pPr marL="1619997" indent="0">
              <a:buNone/>
              <a:defRPr sz="886"/>
            </a:lvl5pPr>
            <a:lvl6pPr marL="2024996" indent="0">
              <a:buNone/>
              <a:defRPr sz="886"/>
            </a:lvl6pPr>
            <a:lvl7pPr marL="2429995" indent="0">
              <a:buNone/>
              <a:defRPr sz="886"/>
            </a:lvl7pPr>
            <a:lvl8pPr marL="2834994" indent="0">
              <a:buNone/>
              <a:defRPr sz="886"/>
            </a:lvl8pPr>
            <a:lvl9pPr marL="3239994" indent="0">
              <a:buNone/>
              <a:defRPr sz="88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83" y="7559834"/>
            <a:ext cx="7497135" cy="892481"/>
          </a:xfrm>
        </p:spPr>
        <p:txBody>
          <a:bodyPr anchor="b">
            <a:normAutofit/>
          </a:bodyPr>
          <a:lstStyle>
            <a:lvl1pPr algn="l">
              <a:defRPr sz="283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9983" y="959979"/>
            <a:ext cx="7497135" cy="6056116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83" y="8452315"/>
            <a:ext cx="7497135" cy="1061432"/>
          </a:xfrm>
        </p:spPr>
        <p:txBody>
          <a:bodyPr>
            <a:normAutofit/>
          </a:bodyPr>
          <a:lstStyle>
            <a:lvl1pPr marL="0" indent="0">
              <a:buNone/>
              <a:defRPr sz="1417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4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000" y="-13335"/>
            <a:ext cx="10830241" cy="1082643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84" y="959979"/>
            <a:ext cx="7497134" cy="2079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83" y="3402430"/>
            <a:ext cx="7497135" cy="611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4023" y="9513750"/>
            <a:ext cx="80801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983" y="9513750"/>
            <a:ext cx="546008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1655" y="9513750"/>
            <a:ext cx="60546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539999" rtl="0" eaLnBrk="1" latinLnBrk="0" hangingPunct="1">
        <a:spcBef>
          <a:spcPct val="0"/>
        </a:spcBef>
        <a:buNone/>
        <a:defRPr kumimoji="1" sz="4252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04999" indent="-404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12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7498" indent="-3374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49997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89996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29995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69994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09993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49992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89991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539999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AFE33C-0CE6-428B-AFF0-795A3A749DEA}"/>
              </a:ext>
            </a:extLst>
          </p:cNvPr>
          <p:cNvSpPr/>
          <p:nvPr/>
        </p:nvSpPr>
        <p:spPr>
          <a:xfrm flipH="1">
            <a:off x="4989580" y="440248"/>
            <a:ext cx="535577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内装リフォーム工事</a:t>
            </a:r>
            <a:endParaRPr lang="ja-JP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13003C-4D16-41C6-AB0D-DF7E0E152E5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9" y="248650"/>
            <a:ext cx="4321949" cy="32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BD5C668-6ACB-4B77-905E-21394E9A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47" y="1428313"/>
            <a:ext cx="5521837" cy="41395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E02D03B-29E6-46E1-980F-224281EEB37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949" y="7336414"/>
            <a:ext cx="4382771" cy="31645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B739E3C-E1B6-4217-B722-D399E4D7E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547" y="6005070"/>
            <a:ext cx="5521837" cy="41413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0406FB6-2209-4424-A66B-E10BFDC6A2C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7771" y="3788190"/>
            <a:ext cx="4409164" cy="32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5072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Trebuchet MS</vt:lpstr>
      <vt:lpstr>Wingdings 3</vt:lpstr>
      <vt:lpstr>ファセット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　清水 事務課</dc:creator>
  <cp:lastModifiedBy>株式会社　清水 事務課</cp:lastModifiedBy>
  <cp:revision>10</cp:revision>
  <dcterms:created xsi:type="dcterms:W3CDTF">2020-01-20T03:25:19Z</dcterms:created>
  <dcterms:modified xsi:type="dcterms:W3CDTF">2020-01-29T04:09:18Z</dcterms:modified>
</cp:coreProperties>
</file>