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666" y="-8889"/>
            <a:ext cx="7220820" cy="7217091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148" y="2524204"/>
            <a:ext cx="4587530" cy="1728236"/>
          </a:xfrm>
        </p:spPr>
        <p:txBody>
          <a:bodyPr anchor="b">
            <a:noAutofit/>
          </a:bodyPr>
          <a:lstStyle>
            <a:lvl1pPr algn="r">
              <a:defRPr sz="4251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148" y="4252439"/>
            <a:ext cx="4587530" cy="115149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9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9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19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7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6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4" y="639939"/>
            <a:ext cx="4997723" cy="3572992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4" y="4692885"/>
            <a:ext cx="4997723" cy="1649147"/>
          </a:xfrm>
        </p:spPr>
        <p:txBody>
          <a:bodyPr anchor="ctr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7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88" y="639939"/>
            <a:ext cx="4780789" cy="3173031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6905" y="3812969"/>
            <a:ext cx="4267155" cy="39996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FontTx/>
              <a:buNone/>
              <a:defRPr/>
            </a:lvl2pPr>
            <a:lvl3pPr marL="719907" indent="0">
              <a:buFontTx/>
              <a:buNone/>
              <a:defRPr/>
            </a:lvl3pPr>
            <a:lvl4pPr marL="1079861" indent="0">
              <a:buFontTx/>
              <a:buNone/>
              <a:defRPr/>
            </a:lvl4pPr>
            <a:lvl5pPr marL="1439814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692885"/>
            <a:ext cx="4997724" cy="1649147"/>
          </a:xfrm>
        </p:spPr>
        <p:txBody>
          <a:bodyPr anchor="ctr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0052" y="829714"/>
            <a:ext cx="360059" cy="613879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2642" y="3030216"/>
            <a:ext cx="360059" cy="613879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00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2028141"/>
            <a:ext cx="4997724" cy="2724632"/>
          </a:xfrm>
        </p:spPr>
        <p:txBody>
          <a:bodyPr anchor="b">
            <a:normAutofit/>
          </a:bodyPr>
          <a:lstStyle>
            <a:lvl1pPr algn="l">
              <a:defRPr sz="3464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752773"/>
            <a:ext cx="4997724" cy="1589259"/>
          </a:xfrm>
        </p:spPr>
        <p:txBody>
          <a:bodyPr anchor="t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07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88" y="639939"/>
            <a:ext cx="4780789" cy="3173031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9952" y="4212932"/>
            <a:ext cx="4997725" cy="53984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FontTx/>
              <a:buNone/>
              <a:defRPr/>
            </a:lvl2pPr>
            <a:lvl3pPr marL="719907" indent="0">
              <a:buFontTx/>
              <a:buNone/>
              <a:defRPr/>
            </a:lvl3pPr>
            <a:lvl4pPr marL="1079861" indent="0">
              <a:buFontTx/>
              <a:buNone/>
              <a:defRPr/>
            </a:lvl4pPr>
            <a:lvl5pPr marL="1439814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752773"/>
            <a:ext cx="4997724" cy="1589259"/>
          </a:xfrm>
        </p:spPr>
        <p:txBody>
          <a:bodyPr anchor="t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0052" y="829714"/>
            <a:ext cx="360059" cy="613879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2642" y="3030216"/>
            <a:ext cx="360059" cy="613879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729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74" y="639939"/>
            <a:ext cx="4992803" cy="3173031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9952" y="4212932"/>
            <a:ext cx="4997725" cy="53984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90">
                <a:solidFill>
                  <a:schemeClr val="accent1"/>
                </a:solidFill>
              </a:defRPr>
            </a:lvl1pPr>
            <a:lvl2pPr marL="359954" indent="0">
              <a:buFontTx/>
              <a:buNone/>
              <a:defRPr/>
            </a:lvl2pPr>
            <a:lvl3pPr marL="719907" indent="0">
              <a:buFontTx/>
              <a:buNone/>
              <a:defRPr/>
            </a:lvl3pPr>
            <a:lvl4pPr marL="1079861" indent="0">
              <a:buFontTx/>
              <a:buNone/>
              <a:defRPr/>
            </a:lvl4pPr>
            <a:lvl5pPr marL="1439814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752773"/>
            <a:ext cx="4997724" cy="1589259"/>
          </a:xfrm>
        </p:spPr>
        <p:txBody>
          <a:bodyPr anchor="t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1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30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06096" y="639940"/>
            <a:ext cx="770645" cy="5512808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954" y="639940"/>
            <a:ext cx="4090181" cy="551280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6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3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0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2835287"/>
            <a:ext cx="4997724" cy="1917487"/>
          </a:xfrm>
        </p:spPr>
        <p:txBody>
          <a:bodyPr anchor="b"/>
          <a:lstStyle>
            <a:lvl1pPr algn="l">
              <a:defRPr sz="3149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752773"/>
            <a:ext cx="4997724" cy="903221"/>
          </a:xfrm>
        </p:spPr>
        <p:txBody>
          <a:bodyPr anchor="t"/>
          <a:lstStyle>
            <a:lvl1pPr marL="0" indent="0" algn="l">
              <a:buNone/>
              <a:defRPr sz="15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9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4" y="639939"/>
            <a:ext cx="4997723" cy="138653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955" y="2268118"/>
            <a:ext cx="2431350" cy="4073913"/>
          </a:xfrm>
        </p:spPr>
        <p:txBody>
          <a:bodyPr>
            <a:normAutofit/>
          </a:bodyPr>
          <a:lstStyle>
            <a:lvl1pPr>
              <a:defRPr sz="1417"/>
            </a:lvl1pPr>
            <a:lvl2pPr>
              <a:defRPr sz="1260"/>
            </a:lvl2pPr>
            <a:lvl3pPr>
              <a:defRPr sz="1102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6326" y="2268120"/>
            <a:ext cx="2431351" cy="4073914"/>
          </a:xfrm>
        </p:spPr>
        <p:txBody>
          <a:bodyPr>
            <a:normAutofit/>
          </a:bodyPr>
          <a:lstStyle>
            <a:lvl1pPr>
              <a:defRPr sz="1417"/>
            </a:lvl1pPr>
            <a:lvl2pPr>
              <a:defRPr sz="1260"/>
            </a:lvl2pPr>
            <a:lvl3pPr>
              <a:defRPr sz="1102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8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4" y="639939"/>
            <a:ext cx="4997722" cy="1386534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2268532"/>
            <a:ext cx="2433368" cy="604942"/>
          </a:xfrm>
        </p:spPr>
        <p:txBody>
          <a:bodyPr anchor="b">
            <a:noAutofit/>
          </a:bodyPr>
          <a:lstStyle>
            <a:lvl1pPr marL="0" indent="0">
              <a:buNone/>
              <a:defRPr sz="1890" b="0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53" y="2873476"/>
            <a:ext cx="2433368" cy="346855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4308" y="2268532"/>
            <a:ext cx="2433368" cy="604942"/>
          </a:xfrm>
        </p:spPr>
        <p:txBody>
          <a:bodyPr anchor="b">
            <a:noAutofit/>
          </a:bodyPr>
          <a:lstStyle>
            <a:lvl1pPr marL="0" indent="0">
              <a:buNone/>
              <a:defRPr sz="1890" b="0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4308" y="2873476"/>
            <a:ext cx="2433368" cy="346855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1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639939"/>
            <a:ext cx="4997723" cy="138653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1573188"/>
            <a:ext cx="2196784" cy="1342093"/>
          </a:xfrm>
        </p:spPr>
        <p:txBody>
          <a:bodyPr anchor="b">
            <a:normAutofit/>
          </a:bodyPr>
          <a:lstStyle>
            <a:lvl1pPr>
              <a:defRPr sz="157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760" y="540553"/>
            <a:ext cx="2665916" cy="580148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53" y="2915281"/>
            <a:ext cx="2196784" cy="2713073"/>
          </a:xfrm>
        </p:spPr>
        <p:txBody>
          <a:bodyPr>
            <a:normAutofit/>
          </a:bodyPr>
          <a:lstStyle>
            <a:lvl1pPr marL="0" indent="0">
              <a:buNone/>
              <a:defRPr sz="1102"/>
            </a:lvl1pPr>
            <a:lvl2pPr marL="269965" indent="0">
              <a:buNone/>
              <a:defRPr sz="827"/>
            </a:lvl2pPr>
            <a:lvl3pPr marL="539930" indent="0">
              <a:buNone/>
              <a:defRPr sz="709"/>
            </a:lvl3pPr>
            <a:lvl4pPr marL="809896" indent="0">
              <a:buNone/>
              <a:defRPr sz="590"/>
            </a:lvl4pPr>
            <a:lvl5pPr marL="1079861" indent="0">
              <a:buNone/>
              <a:defRPr sz="590"/>
            </a:lvl5pPr>
            <a:lvl6pPr marL="1349826" indent="0">
              <a:buNone/>
              <a:defRPr sz="590"/>
            </a:lvl6pPr>
            <a:lvl7pPr marL="1619791" indent="0">
              <a:buNone/>
              <a:defRPr sz="590"/>
            </a:lvl7pPr>
            <a:lvl8pPr marL="1889756" indent="0">
              <a:buNone/>
              <a:defRPr sz="590"/>
            </a:lvl8pPr>
            <a:lvl9pPr marL="2159721" indent="0">
              <a:buNone/>
              <a:defRPr sz="59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6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5039519"/>
            <a:ext cx="4997723" cy="594944"/>
          </a:xfrm>
        </p:spPr>
        <p:txBody>
          <a:bodyPr anchor="b">
            <a:normAutofit/>
          </a:bodyPr>
          <a:lstStyle>
            <a:lvl1pPr algn="l">
              <a:defRPr sz="189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9953" y="639939"/>
            <a:ext cx="4997723" cy="4037114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59954" indent="0">
              <a:buNone/>
              <a:defRPr sz="1260"/>
            </a:lvl2pPr>
            <a:lvl3pPr marL="719907" indent="0">
              <a:buNone/>
              <a:defRPr sz="1260"/>
            </a:lvl3pPr>
            <a:lvl4pPr marL="1079861" indent="0">
              <a:buNone/>
              <a:defRPr sz="1260"/>
            </a:lvl4pPr>
            <a:lvl5pPr marL="1439814" indent="0">
              <a:buNone/>
              <a:defRPr sz="1260"/>
            </a:lvl5pPr>
            <a:lvl6pPr marL="1799768" indent="0">
              <a:buNone/>
              <a:defRPr sz="1260"/>
            </a:lvl6pPr>
            <a:lvl7pPr marL="2159721" indent="0">
              <a:buNone/>
              <a:defRPr sz="1260"/>
            </a:lvl7pPr>
            <a:lvl8pPr marL="2519675" indent="0">
              <a:buNone/>
              <a:defRPr sz="1260"/>
            </a:lvl8pPr>
            <a:lvl9pPr marL="2879628" indent="0">
              <a:buNone/>
              <a:defRPr sz="126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53" y="5634463"/>
            <a:ext cx="4997723" cy="707569"/>
          </a:xfrm>
        </p:spPr>
        <p:txBody>
          <a:bodyPr>
            <a:normAutofit/>
          </a:bodyPr>
          <a:lstStyle>
            <a:lvl1pPr marL="0" indent="0">
              <a:buNone/>
              <a:defRPr sz="945"/>
            </a:lvl1pPr>
            <a:lvl2pPr marL="359954" indent="0">
              <a:buNone/>
              <a:defRPr sz="945"/>
            </a:lvl2pPr>
            <a:lvl3pPr marL="719907" indent="0">
              <a:buNone/>
              <a:defRPr sz="787"/>
            </a:lvl3pPr>
            <a:lvl4pPr marL="1079861" indent="0">
              <a:buNone/>
              <a:defRPr sz="709"/>
            </a:lvl4pPr>
            <a:lvl5pPr marL="1439814" indent="0">
              <a:buNone/>
              <a:defRPr sz="709"/>
            </a:lvl5pPr>
            <a:lvl6pPr marL="1799768" indent="0">
              <a:buNone/>
              <a:defRPr sz="709"/>
            </a:lvl6pPr>
            <a:lvl7pPr marL="2159721" indent="0">
              <a:buNone/>
              <a:defRPr sz="709"/>
            </a:lvl7pPr>
            <a:lvl8pPr marL="2519675" indent="0">
              <a:buNone/>
              <a:defRPr sz="709"/>
            </a:lvl8pPr>
            <a:lvl9pPr marL="2879628" indent="0">
              <a:buNone/>
              <a:defRPr sz="70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666" y="-8889"/>
            <a:ext cx="7220820" cy="7217091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954" y="639939"/>
            <a:ext cx="4997722" cy="1386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2268120"/>
            <a:ext cx="4997723" cy="4073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55703" y="6342034"/>
            <a:ext cx="53863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9954" y="6342034"/>
            <a:ext cx="363978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4064" y="6342034"/>
            <a:ext cx="4036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7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359954" rtl="0" eaLnBrk="1" latinLnBrk="0" hangingPunct="1">
        <a:spcBef>
          <a:spcPct val="0"/>
        </a:spcBef>
        <a:buNone/>
        <a:defRPr kumimoji="1" sz="2834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69965" indent="-269965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84925" indent="-224971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9884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1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9837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19791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79745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39698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99652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59605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787152" y="5836023"/>
            <a:ext cx="1909482" cy="645458"/>
          </a:xfrm>
          <a:prstGeom prst="round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施工</a:t>
            </a:r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後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7" y="348310"/>
            <a:ext cx="3981714" cy="298628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7" y="3866670"/>
            <a:ext cx="3988438" cy="299132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57" y="2114092"/>
            <a:ext cx="3964111" cy="29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66331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1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 P丸ゴシック体E</vt:lpstr>
      <vt:lpstr>メイリオ</vt:lpstr>
      <vt:lpstr>Arial</vt:lpstr>
      <vt:lpstr>Trebuchet MS</vt:lpstr>
      <vt:lpstr>Wingdings 3</vt:lpstr>
      <vt:lpstr>ファセット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　清水 事務課</dc:creator>
  <cp:lastModifiedBy>株式会社　清水 事務課</cp:lastModifiedBy>
  <cp:revision>2</cp:revision>
  <dcterms:created xsi:type="dcterms:W3CDTF">2019-08-08T02:46:34Z</dcterms:created>
  <dcterms:modified xsi:type="dcterms:W3CDTF">2019-08-08T02:54:55Z</dcterms:modified>
</cp:coreProperties>
</file>