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666" y="-8889"/>
            <a:ext cx="7220820" cy="721709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148" y="2524204"/>
            <a:ext cx="4587530" cy="1728236"/>
          </a:xfrm>
        </p:spPr>
        <p:txBody>
          <a:bodyPr anchor="b">
            <a:noAutofit/>
          </a:bodyPr>
          <a:lstStyle>
            <a:lvl1pPr algn="r">
              <a:defRPr sz="4251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48" y="4252439"/>
            <a:ext cx="4587530" cy="115149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6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3" cy="3572992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4" y="4692885"/>
            <a:ext cx="4997723" cy="1649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639939"/>
            <a:ext cx="4780789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05" y="3812969"/>
            <a:ext cx="4267155" cy="39996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692885"/>
            <a:ext cx="4997724" cy="1649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0052" y="829714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3030216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00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2028141"/>
            <a:ext cx="4997724" cy="2724632"/>
          </a:xfrm>
        </p:spPr>
        <p:txBody>
          <a:bodyPr anchor="b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0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639939"/>
            <a:ext cx="4780789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4212932"/>
            <a:ext cx="4997725" cy="53984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0052" y="829714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3030216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29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74" y="639939"/>
            <a:ext cx="4992803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4212932"/>
            <a:ext cx="4997725" cy="53984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accent1"/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3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06096" y="639940"/>
            <a:ext cx="770645" cy="5512808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954" y="639940"/>
            <a:ext cx="4090181" cy="551280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3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0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2835287"/>
            <a:ext cx="4997724" cy="1917487"/>
          </a:xfrm>
        </p:spPr>
        <p:txBody>
          <a:bodyPr anchor="b"/>
          <a:lstStyle>
            <a:lvl1pPr algn="l">
              <a:defRPr sz="3149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903221"/>
          </a:xfrm>
        </p:spPr>
        <p:txBody>
          <a:bodyPr anchor="t"/>
          <a:lstStyle>
            <a:lvl1pPr marL="0" indent="0" algn="l">
              <a:buNone/>
              <a:defRPr sz="15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3" cy="1386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55" y="2268118"/>
            <a:ext cx="2431350" cy="4073913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6326" y="2268120"/>
            <a:ext cx="2431351" cy="4073914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2" cy="138653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2268532"/>
            <a:ext cx="2433368" cy="604942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53" y="2873476"/>
            <a:ext cx="2433368" cy="346855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4308" y="2268532"/>
            <a:ext cx="2433368" cy="604942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308" y="2873476"/>
            <a:ext cx="2433368" cy="346855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639939"/>
            <a:ext cx="4997723" cy="1386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1573188"/>
            <a:ext cx="2196784" cy="1342093"/>
          </a:xfrm>
        </p:spPr>
        <p:txBody>
          <a:bodyPr anchor="b">
            <a:normAutofit/>
          </a:bodyPr>
          <a:lstStyle>
            <a:lvl1pPr>
              <a:defRPr sz="15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60" y="540553"/>
            <a:ext cx="2665916" cy="580148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2915281"/>
            <a:ext cx="2196784" cy="2713073"/>
          </a:xfrm>
        </p:spPr>
        <p:txBody>
          <a:bodyPr>
            <a:normAutofit/>
          </a:bodyPr>
          <a:lstStyle>
            <a:lvl1pPr marL="0" indent="0">
              <a:buNone/>
              <a:defRPr sz="1102"/>
            </a:lvl1pPr>
            <a:lvl2pPr marL="269965" indent="0">
              <a:buNone/>
              <a:defRPr sz="827"/>
            </a:lvl2pPr>
            <a:lvl3pPr marL="539930" indent="0">
              <a:buNone/>
              <a:defRPr sz="709"/>
            </a:lvl3pPr>
            <a:lvl4pPr marL="809896" indent="0">
              <a:buNone/>
              <a:defRPr sz="590"/>
            </a:lvl4pPr>
            <a:lvl5pPr marL="1079861" indent="0">
              <a:buNone/>
              <a:defRPr sz="590"/>
            </a:lvl5pPr>
            <a:lvl6pPr marL="1349826" indent="0">
              <a:buNone/>
              <a:defRPr sz="590"/>
            </a:lvl6pPr>
            <a:lvl7pPr marL="1619791" indent="0">
              <a:buNone/>
              <a:defRPr sz="590"/>
            </a:lvl7pPr>
            <a:lvl8pPr marL="1889756" indent="0">
              <a:buNone/>
              <a:defRPr sz="590"/>
            </a:lvl8pPr>
            <a:lvl9pPr marL="2159721" indent="0">
              <a:buNone/>
              <a:defRPr sz="59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6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5039519"/>
            <a:ext cx="4997723" cy="594944"/>
          </a:xfrm>
        </p:spPr>
        <p:txBody>
          <a:bodyPr anchor="b">
            <a:normAutofit/>
          </a:bodyPr>
          <a:lstStyle>
            <a:lvl1pPr algn="l">
              <a:defRPr sz="189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9953" y="639939"/>
            <a:ext cx="4997723" cy="4037114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4" indent="0">
              <a:buNone/>
              <a:defRPr sz="1260"/>
            </a:lvl2pPr>
            <a:lvl3pPr marL="719907" indent="0">
              <a:buNone/>
              <a:defRPr sz="1260"/>
            </a:lvl3pPr>
            <a:lvl4pPr marL="1079861" indent="0">
              <a:buNone/>
              <a:defRPr sz="1260"/>
            </a:lvl4pPr>
            <a:lvl5pPr marL="1439814" indent="0">
              <a:buNone/>
              <a:defRPr sz="1260"/>
            </a:lvl5pPr>
            <a:lvl6pPr marL="1799768" indent="0">
              <a:buNone/>
              <a:defRPr sz="1260"/>
            </a:lvl6pPr>
            <a:lvl7pPr marL="2159721" indent="0">
              <a:buNone/>
              <a:defRPr sz="1260"/>
            </a:lvl7pPr>
            <a:lvl8pPr marL="2519675" indent="0">
              <a:buNone/>
              <a:defRPr sz="1260"/>
            </a:lvl8pPr>
            <a:lvl9pPr marL="2879628" indent="0">
              <a:buNone/>
              <a:defRPr sz="126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5634463"/>
            <a:ext cx="4997723" cy="707569"/>
          </a:xfrm>
        </p:spPr>
        <p:txBody>
          <a:bodyPr>
            <a:normAutofit/>
          </a:bodyPr>
          <a:lstStyle>
            <a:lvl1pPr marL="0" indent="0">
              <a:buNone/>
              <a:defRPr sz="945"/>
            </a:lvl1pPr>
            <a:lvl2pPr marL="359954" indent="0">
              <a:buNone/>
              <a:defRPr sz="945"/>
            </a:lvl2pPr>
            <a:lvl3pPr marL="719907" indent="0">
              <a:buNone/>
              <a:defRPr sz="787"/>
            </a:lvl3pPr>
            <a:lvl4pPr marL="1079861" indent="0">
              <a:buNone/>
              <a:defRPr sz="709"/>
            </a:lvl4pPr>
            <a:lvl5pPr marL="1439814" indent="0">
              <a:buNone/>
              <a:defRPr sz="709"/>
            </a:lvl5pPr>
            <a:lvl6pPr marL="1799768" indent="0">
              <a:buNone/>
              <a:defRPr sz="709"/>
            </a:lvl6pPr>
            <a:lvl7pPr marL="2159721" indent="0">
              <a:buNone/>
              <a:defRPr sz="709"/>
            </a:lvl7pPr>
            <a:lvl8pPr marL="2519675" indent="0">
              <a:buNone/>
              <a:defRPr sz="709"/>
            </a:lvl8pPr>
            <a:lvl9pPr marL="2879628" indent="0">
              <a:buNone/>
              <a:defRPr sz="70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666" y="-8889"/>
            <a:ext cx="7220820" cy="7217091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2" cy="1386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2268120"/>
            <a:ext cx="4997723" cy="407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5703" y="6342034"/>
            <a:ext cx="53863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954" y="6342034"/>
            <a:ext cx="36397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4064" y="6342034"/>
            <a:ext cx="4036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7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359954" rtl="0" eaLnBrk="1" latinLnBrk="0" hangingPunct="1">
        <a:spcBef>
          <a:spcPct val="0"/>
        </a:spcBef>
        <a:buNone/>
        <a:defRPr kumimoji="1" sz="283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69965" indent="-269965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925" indent="-224971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884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9837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9791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7974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39698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99652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5960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359954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03411" y="6158753"/>
            <a:ext cx="1909482" cy="645458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施工中</a:t>
            </a:r>
            <a:endParaRPr kumimoji="1" lang="ja-JP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67" y="119986"/>
            <a:ext cx="4053430" cy="30400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07" y="4033082"/>
            <a:ext cx="4039330" cy="30294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1" y="2298410"/>
            <a:ext cx="4035500" cy="30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6331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1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P丸ゴシック体E</vt:lpstr>
      <vt:lpstr>メイリオ</vt:lpstr>
      <vt:lpstr>Arial</vt:lpstr>
      <vt:lpstr>Trebuchet MS</vt:lpstr>
      <vt:lpstr>Wingdings 3</vt:lpstr>
      <vt:lpstr>ファセット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　清水 事務課</dc:creator>
  <cp:lastModifiedBy>株式会社　清水 事務課</cp:lastModifiedBy>
  <cp:revision>1</cp:revision>
  <dcterms:created xsi:type="dcterms:W3CDTF">2019-08-08T02:46:34Z</dcterms:created>
  <dcterms:modified xsi:type="dcterms:W3CDTF">2019-08-08T02:51:57Z</dcterms:modified>
</cp:coreProperties>
</file>