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53" r:id="rId1"/>
  </p:sldMasterIdLst>
  <p:sldIdLst>
    <p:sldId id="256" r:id="rId2"/>
  </p:sldIdLst>
  <p:sldSz cx="10799763" cy="1079976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株式会社　清水 事務課" initials="株式会社　清水" lastIdx="1" clrIdx="0">
    <p:extLst>
      <p:ext uri="{19B8F6BF-5375-455C-9EA6-DF929625EA0E}">
        <p15:presenceInfo xmlns:p15="http://schemas.microsoft.com/office/powerpoint/2012/main" userId="27432fa16cc77b0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22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B7ACC4-F5BD-403A-A449-39C496387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971" y="1767462"/>
            <a:ext cx="8099822" cy="3759917"/>
          </a:xfrm>
        </p:spPr>
        <p:txBody>
          <a:bodyPr anchor="b"/>
          <a:lstStyle>
            <a:lvl1pPr algn="ctr">
              <a:defRPr sz="531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B5A42B9-9239-44C3-884A-45995A46C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971" y="5672376"/>
            <a:ext cx="8099822" cy="2607442"/>
          </a:xfrm>
        </p:spPr>
        <p:txBody>
          <a:bodyPr/>
          <a:lstStyle>
            <a:lvl1pPr marL="0" indent="0" algn="ctr">
              <a:buNone/>
              <a:defRPr sz="2126"/>
            </a:lvl1pPr>
            <a:lvl2pPr marL="404988" indent="0" algn="ctr">
              <a:buNone/>
              <a:defRPr sz="1772"/>
            </a:lvl2pPr>
            <a:lvl3pPr marL="809976" indent="0" algn="ctr">
              <a:buNone/>
              <a:defRPr sz="1594"/>
            </a:lvl3pPr>
            <a:lvl4pPr marL="1214963" indent="0" algn="ctr">
              <a:buNone/>
              <a:defRPr sz="1417"/>
            </a:lvl4pPr>
            <a:lvl5pPr marL="1619951" indent="0" algn="ctr">
              <a:buNone/>
              <a:defRPr sz="1417"/>
            </a:lvl5pPr>
            <a:lvl6pPr marL="2024939" indent="0" algn="ctr">
              <a:buNone/>
              <a:defRPr sz="1417"/>
            </a:lvl6pPr>
            <a:lvl7pPr marL="2429927" indent="0" algn="ctr">
              <a:buNone/>
              <a:defRPr sz="1417"/>
            </a:lvl7pPr>
            <a:lvl8pPr marL="2834914" indent="0" algn="ctr">
              <a:buNone/>
              <a:defRPr sz="1417"/>
            </a:lvl8pPr>
            <a:lvl9pPr marL="3239902" indent="0" algn="ctr">
              <a:buNone/>
              <a:defRPr sz="141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F1071C-6915-43D7-9FA3-3AC2966B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C7E637-E60D-452D-93AE-E186EEB8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5D552B-A1C4-4B21-B5D6-13A7B275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73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1DB38D-53AB-4146-AED7-017E8370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FBEC367-429D-49F8-8477-36BF7E3DF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ACE444-4CFB-4386-8A01-A8D1ECB4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A982D8-55E5-46F1-9A35-BA445700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8004D6-6DBA-460C-835D-3F685D0A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39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669D475-BDF8-4E62-B955-D4709E3F46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28580" y="574987"/>
            <a:ext cx="2328699" cy="915230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61D952C-8C42-4F35-AC45-A3F9774BA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2484" y="574987"/>
            <a:ext cx="6851100" cy="915230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00B9A7-3C69-4A01-93A0-239ABE94A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E8ED3C-2062-4FE2-8795-6917FF3ED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D2451F-0FEB-4222-B9B7-F6BECD3F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1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B41A15-4457-4130-925D-53ECAA144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62FFD2-ED18-4094-9E0D-FDBB69CF0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1C8AED-F706-443B-97FA-7E2B4A433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5EED62-9DD2-494A-8701-FACBDB25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66D449-8DC6-4450-AF9C-36250FEDB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5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B075FC-FFD4-47D2-96DD-27CF56EB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59" y="2692442"/>
            <a:ext cx="9314796" cy="4492401"/>
          </a:xfrm>
        </p:spPr>
        <p:txBody>
          <a:bodyPr anchor="b"/>
          <a:lstStyle>
            <a:lvl1pPr>
              <a:defRPr sz="531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CB11FE6-3B7D-4801-A582-6637EC779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859" y="7227343"/>
            <a:ext cx="9314796" cy="2362447"/>
          </a:xfrm>
        </p:spPr>
        <p:txBody>
          <a:bodyPr/>
          <a:lstStyle>
            <a:lvl1pPr marL="0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1pPr>
            <a:lvl2pPr marL="404988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809976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963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95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93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92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91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90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5EE414-1924-496B-A4BB-78B0A88D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132B1D-1983-4D81-8ABC-EC9828FF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A3251B-AAE8-4C87-A44A-59171126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0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D69CEC-4983-4670-8EF5-7C8F22EDA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DD7BE2-0BC6-4F24-B381-7BCFA1D05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484" y="2874937"/>
            <a:ext cx="4589899" cy="685235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F10F0BB-C356-4DA8-8093-E44B6016D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7380" y="2874937"/>
            <a:ext cx="4589899" cy="685235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EA0B6BF-74D9-498C-93AA-23CDAC2B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20E9D4-174F-4F7E-8438-EA91079E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A809530-745E-4798-B008-D881F0409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04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06BE9F-A416-480B-AE4F-508AA6AAE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90" y="574988"/>
            <a:ext cx="9314796" cy="208745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F605550-9419-4894-BED4-337861582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3891" y="2647443"/>
            <a:ext cx="4568806" cy="1297471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24AA933-0EAD-4D46-A0E8-D2EB3AF3C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3891" y="3944914"/>
            <a:ext cx="4568806" cy="580237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062CF4D-D5D8-4CB9-804B-820D23AF6E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67380" y="2647443"/>
            <a:ext cx="4591306" cy="1297471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29860B3-542D-4858-BD8D-9D38394BA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67380" y="3944914"/>
            <a:ext cx="4591306" cy="580237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E0A2060-8077-4807-9139-9EA4C32CB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6D22B4C-CC62-4119-9202-E03AF3F0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8232407-371B-4A28-8EF8-26CEE8927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74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CAC956-620F-4BC1-9221-C42CF9593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C6017BB-5F91-4C45-8E52-F9CFEC0D9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DD55E0D-CA61-48C1-B89C-A53254327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160FF88-FA5E-4BBE-903E-DA56B0FA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6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8498EF4-5B0E-46F7-A86F-2B2A8F6E2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F0BF905-DEF8-4CFC-BA62-1DFC64B55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BCEE778-EB36-484B-8E7D-0AB94870A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6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EE8440-0B48-461A-A745-0D1317239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91" y="719984"/>
            <a:ext cx="3483204" cy="2519945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BA300F-75D7-4D45-9EA6-556D00FE0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306" y="1554966"/>
            <a:ext cx="5467380" cy="7674832"/>
          </a:xfrm>
        </p:spPr>
        <p:txBody>
          <a:bodyPr/>
          <a:lstStyle>
            <a:lvl1pPr>
              <a:defRPr sz="2835"/>
            </a:lvl1pPr>
            <a:lvl2pPr>
              <a:defRPr sz="2480"/>
            </a:lvl2pPr>
            <a:lvl3pPr>
              <a:defRPr sz="2126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BCFDCE3-C72C-4946-9C94-F7BF7E964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3891" y="3239929"/>
            <a:ext cx="3483204" cy="6002369"/>
          </a:xfrm>
        </p:spPr>
        <p:txBody>
          <a:bodyPr/>
          <a:lstStyle>
            <a:lvl1pPr marL="0" indent="0">
              <a:buNone/>
              <a:defRPr sz="1417"/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CB35EB9-40B0-4CBD-ACCF-D4D2E4E8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933D44C-BC48-4306-A000-D1A4BBBE2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F128F9C-F5A6-4618-A81A-9105E884C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0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96FE02-DF2E-432F-959C-F690D9DBB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91" y="719984"/>
            <a:ext cx="3483204" cy="2519945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FF5C369-F3CB-4894-A881-8266860A9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91306" y="1554966"/>
            <a:ext cx="5467380" cy="7674832"/>
          </a:xfrm>
        </p:spPr>
        <p:txBody>
          <a:bodyPr/>
          <a:lstStyle>
            <a:lvl1pPr marL="0" indent="0">
              <a:buNone/>
              <a:defRPr sz="2835"/>
            </a:lvl1pPr>
            <a:lvl2pPr marL="404988" indent="0">
              <a:buNone/>
              <a:defRPr sz="2480"/>
            </a:lvl2pPr>
            <a:lvl3pPr marL="809976" indent="0">
              <a:buNone/>
              <a:defRPr sz="2126"/>
            </a:lvl3pPr>
            <a:lvl4pPr marL="1214963" indent="0">
              <a:buNone/>
              <a:defRPr sz="1772"/>
            </a:lvl4pPr>
            <a:lvl5pPr marL="1619951" indent="0">
              <a:buNone/>
              <a:defRPr sz="1772"/>
            </a:lvl5pPr>
            <a:lvl6pPr marL="2024939" indent="0">
              <a:buNone/>
              <a:defRPr sz="1772"/>
            </a:lvl6pPr>
            <a:lvl7pPr marL="2429927" indent="0">
              <a:buNone/>
              <a:defRPr sz="1772"/>
            </a:lvl7pPr>
            <a:lvl8pPr marL="2834914" indent="0">
              <a:buNone/>
              <a:defRPr sz="1772"/>
            </a:lvl8pPr>
            <a:lvl9pPr marL="3239902" indent="0">
              <a:buNone/>
              <a:defRPr sz="1772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9EB2670-E605-4CA1-A8B4-B486F8A91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3891" y="3239929"/>
            <a:ext cx="3483204" cy="6002369"/>
          </a:xfrm>
        </p:spPr>
        <p:txBody>
          <a:bodyPr/>
          <a:lstStyle>
            <a:lvl1pPr marL="0" indent="0">
              <a:buNone/>
              <a:defRPr sz="1417"/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64BA4C5-7623-4B65-9C2D-737D2BDC6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B060C1-8BED-44AF-A34B-C01F25DA4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57F419-7F75-468E-BB9D-2F1092DD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BDBB1C1-534A-4083-9E48-CEF958254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84" y="574988"/>
            <a:ext cx="931479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6D9676A-803F-4FAC-8F97-09FD38FC6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484" y="2874937"/>
            <a:ext cx="931479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E239E0-FCFD-442E-B6F7-AF5029A3AA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484" y="10009781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37C49F-F46E-4B55-AA27-5577F582A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422" y="10009781"/>
            <a:ext cx="364492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E48643-0EE4-429F-BDA7-46DD33F91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7332" y="10009781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4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kumimoji="1"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kumimoji="1"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kumimoji="1"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kumimoji="1"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kumimoji="1"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kumimoji="1"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kumimoji="1"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kumimoji="1"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kumimoji="1"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09976" rtl="0" eaLnBrk="1" latinLnBrk="0" hangingPunct="1">
        <a:defRPr kumimoji="1"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kumimoji="1"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kumimoji="1"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kumimoji="1"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kumimoji="1"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kumimoji="1"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kumimoji="1"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kumimoji="1"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kumimoji="1"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0AFE33C-0CE6-428B-AFF0-795A3A749DEA}"/>
              </a:ext>
            </a:extLst>
          </p:cNvPr>
          <p:cNvSpPr/>
          <p:nvPr/>
        </p:nvSpPr>
        <p:spPr>
          <a:xfrm flipH="1">
            <a:off x="5498165" y="709502"/>
            <a:ext cx="516854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家電量販店　</a:t>
            </a:r>
            <a:endParaRPr lang="en-US" altLang="ja-JP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ja-JP" alt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看板灯</a:t>
            </a:r>
            <a:endParaRPr lang="en-US" altLang="ja-JP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ja-JP" alt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交換作業</a:t>
            </a:r>
            <a:endParaRPr lang="ja-JP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62E84E4-2D49-4937-86A9-D759292CD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90815" y="4461248"/>
            <a:ext cx="7052618" cy="503791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B0B87D4A-7418-4796-9DBD-1671BF417D74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11" t="4188" r="11078"/>
          <a:stretch/>
        </p:blipFill>
        <p:spPr>
          <a:xfrm rot="5400000">
            <a:off x="-639920" y="1196847"/>
            <a:ext cx="7236000" cy="54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45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マーキー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乳白ガラス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5</Words>
  <Application>Microsoft Office PowerPoint</Application>
  <PresentationFormat>ユーザー設定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株式会社　清水 事務課</dc:creator>
  <cp:lastModifiedBy>株式会社　清水 事務課</cp:lastModifiedBy>
  <cp:revision>13</cp:revision>
  <dcterms:created xsi:type="dcterms:W3CDTF">2020-01-20T03:25:19Z</dcterms:created>
  <dcterms:modified xsi:type="dcterms:W3CDTF">2020-11-02T03:24:26Z</dcterms:modified>
</cp:coreProperties>
</file>